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1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8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8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2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3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2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1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4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55FFC-1340-4288-BDB5-19B573F6F77A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5C209-729B-4B8C-AF1A-B71133A88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Verbs 31-45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Pics first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572000" y="59436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acheter</a:t>
            </a:r>
            <a:endParaRPr lang="en-US" sz="4400" dirty="0"/>
          </a:p>
        </p:txBody>
      </p:sp>
      <p:pic>
        <p:nvPicPr>
          <p:cNvPr id="17410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216989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12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2743200" y="60960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arriver</a:t>
            </a:r>
          </a:p>
        </p:txBody>
      </p:sp>
      <p:pic>
        <p:nvPicPr>
          <p:cNvPr id="1945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7315200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04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261513" y="57912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téléphoner</a:t>
            </a:r>
            <a:endParaRPr lang="en-US" sz="4400" dirty="0"/>
          </a:p>
        </p:txBody>
      </p:sp>
      <p:pic>
        <p:nvPicPr>
          <p:cNvPr id="20482" name="Picture 2" descr="thPXJR4D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511"/>
            <a:ext cx="6324600" cy="520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366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029803" y="58674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gagner</a:t>
            </a:r>
            <a:endParaRPr lang="en-US" sz="4400" dirty="0"/>
          </a:p>
        </p:txBody>
      </p:sp>
      <p:pic>
        <p:nvPicPr>
          <p:cNvPr id="21506" name="Picture 2" descr="thUPIWMK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"/>
            <a:ext cx="655320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08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352800" y="5867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trouver</a:t>
            </a:r>
            <a:endParaRPr lang="en-US" sz="4400" dirty="0"/>
          </a:p>
        </p:txBody>
      </p:sp>
      <p:pic>
        <p:nvPicPr>
          <p:cNvPr id="22530" name="Picture 2" descr="Image result for looking through messy clo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1588"/>
            <a:ext cx="8565579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04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4495800" y="59436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penser</a:t>
            </a:r>
            <a:endParaRPr lang="en-US" sz="4400" dirty="0"/>
          </a:p>
        </p:txBody>
      </p:sp>
      <p:pic>
        <p:nvPicPr>
          <p:cNvPr id="24578" name="Picture 2" descr="th8NY67S8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4" y="-1589"/>
            <a:ext cx="7775576" cy="586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56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895600" y="57150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preparer</a:t>
            </a:r>
          </a:p>
        </p:txBody>
      </p:sp>
      <p:sp>
        <p:nvSpPr>
          <p:cNvPr id="64516" name="Line 7"/>
          <p:cNvSpPr>
            <a:spLocks noChangeShapeType="1"/>
          </p:cNvSpPr>
          <p:nvPr/>
        </p:nvSpPr>
        <p:spPr bwMode="auto">
          <a:xfrm flipV="1">
            <a:off x="3657600" y="58674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5602" name="Picture 2" descr="Image result for mix with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76" y="397036"/>
            <a:ext cx="7159625" cy="474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56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038599" y="5791200"/>
            <a:ext cx="624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desirer</a:t>
            </a:r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 flipV="1">
            <a:off x="4639953" y="5813946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037" y="228600"/>
            <a:ext cx="4532763" cy="453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8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200400" y="5486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parler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04800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0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971800" y="47244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demander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1" y="533400"/>
            <a:ext cx="26765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95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429000" y="53340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habiter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838200"/>
            <a:ext cx="6248400" cy="367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7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819400" y="5715000"/>
            <a:ext cx="655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garder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534" y="609601"/>
            <a:ext cx="7272866" cy="5035061"/>
          </a:xfrm>
          <a:prstGeom prst="rect">
            <a:avLst/>
          </a:prstGeom>
        </p:spPr>
      </p:pic>
      <p:sp>
        <p:nvSpPr>
          <p:cNvPr id="8" name="Flowchart: Manual Operation 7"/>
          <p:cNvSpPr/>
          <p:nvPr/>
        </p:nvSpPr>
        <p:spPr>
          <a:xfrm>
            <a:off x="4343400" y="1219200"/>
            <a:ext cx="5257800" cy="32766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9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486400" y="5867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donner</a:t>
            </a:r>
          </a:p>
        </p:txBody>
      </p:sp>
      <p:pic>
        <p:nvPicPr>
          <p:cNvPr id="1433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28601"/>
            <a:ext cx="4800600" cy="5108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44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200400" y="5943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préférer</a:t>
            </a:r>
            <a:endParaRPr lang="en-US" sz="4400" dirty="0"/>
          </a:p>
        </p:txBody>
      </p:sp>
      <p:pic>
        <p:nvPicPr>
          <p:cNvPr id="15362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60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57600" y="59436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nager</a:t>
            </a:r>
            <a:endParaRPr lang="en-US" sz="4400" dirty="0"/>
          </a:p>
        </p:txBody>
      </p:sp>
      <p:pic>
        <p:nvPicPr>
          <p:cNvPr id="16386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7543800" cy="502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8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Verbs 31-45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E1B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 31-44</dc:title>
  <dc:creator>Ahl, Stephan</dc:creator>
  <cp:lastModifiedBy>Ahl, Stephan</cp:lastModifiedBy>
  <cp:revision>4</cp:revision>
  <dcterms:created xsi:type="dcterms:W3CDTF">2017-01-29T15:21:00Z</dcterms:created>
  <dcterms:modified xsi:type="dcterms:W3CDTF">2017-01-29T16:54:18Z</dcterms:modified>
</cp:coreProperties>
</file>